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salesplix.com/brand/logo/salesplix-wordmark-240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2234913" cy="65836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41732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5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SOFTWARE FOR GROWING TEAMS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196596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F7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Turn every lead into a chance to 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640080" y="29260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i="1" dirty="0">
                <a:solidFill>
                  <a:srgbClr val="E850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win.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640080" y="416052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4B8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WhatsApp, calls, and email in one place. See who is calling, what to do next, and which old leads need a nudge.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0080" y="5212080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40080" y="550468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7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 sales reps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389120" y="5212080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389120" y="550468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7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· Calls · Email · SMS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138160" y="5212080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8138160" y="550468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7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Astrosia Technologies LLP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9082735" y="641908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/  08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50" kern="0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FLOOR TODAY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04672"/>
            <a:ext cx="10972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Leads leak across four apps. The next move lives in someone’s head.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331720"/>
            <a:ext cx="361188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331720"/>
            <a:ext cx="91440" cy="3246120"/>
          </a:xfrm>
          <a:prstGeom prst="rect">
            <a:avLst/>
          </a:prstGeom>
          <a:solidFill>
            <a:srgbClr val="C43A10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5603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68680" y="301752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Missed calls vanish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402336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didn’t pick up, so the row is gone. It should sit in Call not received until someone tries again.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343400" y="2331720"/>
            <a:ext cx="361188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43400" y="2331720"/>
            <a:ext cx="91440" cy="3246120"/>
          </a:xfrm>
          <a:prstGeom prst="rect">
            <a:avLst/>
          </a:prstGeom>
          <a:solidFill>
            <a:srgbClr val="C43A10"/>
          </a:solidFill>
          <a:ln/>
        </p:spPr>
      </p:sp>
      <p:sp>
        <p:nvSpPr>
          <p:cNvPr id="11" name="Text 9"/>
          <p:cNvSpPr/>
          <p:nvPr/>
        </p:nvSpPr>
        <p:spPr>
          <a:xfrm>
            <a:off x="4663440" y="25603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63440" y="301752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inboxes, no card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663440" y="402336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in one app, the call log in another, email in a third. Nobody sees the last chat before they pick up.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138160" y="2331720"/>
            <a:ext cx="361188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38160" y="2331720"/>
            <a:ext cx="91440" cy="3246120"/>
          </a:xfrm>
          <a:prstGeom prst="rect">
            <a:avLst/>
          </a:prstGeom>
          <a:solidFill>
            <a:srgbClr val="C43A10"/>
          </a:solidFill>
          <a:ln/>
        </p:spPr>
      </p:sp>
      <p:sp>
        <p:nvSpPr>
          <p:cNvPr id="16" name="Text 14"/>
          <p:cNvSpPr/>
          <p:nvPr/>
        </p:nvSpPr>
        <p:spPr>
          <a:xfrm>
            <a:off x="8458200" y="25603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458200" y="301752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Quiet leads stay quiet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458200" y="402336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went silent last week. They are not on a list today. Follow-up is memory, not a stage.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48640" y="6309360"/>
            <a:ext cx="11094415" cy="0"/>
          </a:xfrm>
          <a:prstGeom prst="line">
            <a:avLst/>
          </a:prstGeom>
          <a:noFill/>
          <a:ln w="9525">
            <a:solidFill>
              <a:srgbClr val="E5DDD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64008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663440" y="640080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salesplix.com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9082735" y="640080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/  08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50" kern="0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PRODUCT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04672"/>
            <a:ext cx="6583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WhatsApp, calls, and email. One card.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2194560"/>
            <a:ext cx="603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record from first hello to a close. The card already says what to send, book, or ask.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3200400"/>
            <a:ext cx="18745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00400"/>
            <a:ext cx="1874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2560320" y="3200400"/>
            <a:ext cx="18745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60320" y="3200400"/>
            <a:ext cx="1874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0" y="3200400"/>
            <a:ext cx="18745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0" y="3200400"/>
            <a:ext cx="1874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3977640"/>
            <a:ext cx="18745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3977640"/>
            <a:ext cx="1874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560320" y="3977640"/>
            <a:ext cx="18745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60320" y="3977640"/>
            <a:ext cx="1874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form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0" y="3977640"/>
            <a:ext cx="18745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0" y="3977640"/>
            <a:ext cx="1874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Ads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040880" y="822960"/>
            <a:ext cx="4617720" cy="5074920"/>
          </a:xfrm>
          <a:prstGeom prst="rect">
            <a:avLst/>
          </a:prstGeom>
          <a:solidFill>
            <a:srgbClr val="141414"/>
          </a:solidFill>
          <a:ln/>
        </p:spPr>
      </p:sp>
      <p:sp>
        <p:nvSpPr>
          <p:cNvPr id="18" name="Text 16"/>
          <p:cNvSpPr/>
          <p:nvPr/>
        </p:nvSpPr>
        <p:spPr>
          <a:xfrm>
            <a:off x="7315200" y="1051560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CARD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315200" y="1463040"/>
            <a:ext cx="438912" cy="438912"/>
          </a:xfrm>
          <a:prstGeom prst="ellipse">
            <a:avLst/>
          </a:prstGeom>
          <a:solidFill>
            <a:srgbClr val="C43A10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0" y="1517904"/>
            <a:ext cx="438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7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863840" y="1444752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7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Ananya Rao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863840" y="1737360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Qualified  ·  WhatsApp last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315200" y="224028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11:42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183880" y="224028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7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 ·  “Site visit Friday?”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315200" y="274320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11:18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183880" y="27432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7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 ·  3m 12s  ·  2BHK quote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315200" y="324612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Yday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183880" y="32461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7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 ·  Brochure + floor plan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7315200" y="3886200"/>
            <a:ext cx="4069080" cy="169164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30" name="Text 28"/>
          <p:cNvSpPr/>
          <p:nvPr/>
        </p:nvSpPr>
        <p:spPr>
          <a:xfrm>
            <a:off x="7498080" y="402336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50" kern="0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MOVE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7498080" y="434340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7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Send Friday slots.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7498080" y="482803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4B8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card already says what to send, book, or ask.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548640" y="6309360"/>
            <a:ext cx="11094415" cy="0"/>
          </a:xfrm>
          <a:prstGeom prst="line">
            <a:avLst/>
          </a:prstGeom>
          <a:noFill/>
          <a:ln w="9525">
            <a:solidFill>
              <a:srgbClr val="E5DDD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48640" y="64008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663440" y="640080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salesplix.com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9082735" y="640080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08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50" kern="0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PIPELINE ACTUALLY WORKS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04672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Missed calls have a stage. DMs become leads.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544068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359152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554480" y="235915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Call not received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54480" y="2816352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missed call is still a lead. The row sits until someone tries again. Not in a notebook.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263640" y="2103120"/>
            <a:ext cx="544068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37960" y="2359152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269480" y="235915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DMs and forms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7269480" y="2816352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Instagram, LinkedIn, the website. They land as the same kind of lead, next to WhatsApp and calls.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544068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4233672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423367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site writes back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554480" y="4690872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pick a package on your website. Salesplix can mark them Qualified. Nobody copies it from Excel.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263640" y="3977640"/>
            <a:ext cx="544068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37960" y="4233672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269480" y="423367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Quiet leads return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7269480" y="4690872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went silent last week? They’re on the list today. Follow-up is a stage, not a reminder in chat.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6309360"/>
            <a:ext cx="11094415" cy="0"/>
          </a:xfrm>
          <a:prstGeom prst="line">
            <a:avLst/>
          </a:prstGeom>
          <a:noFill/>
          <a:ln w="9525">
            <a:solidFill>
              <a:srgbClr val="E5DDD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008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663440" y="640080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salesplix.com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082735" y="640080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/  08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50" kern="0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OPEN EVERY MORNING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F7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is calling. What to do next. Which old leads went quiet.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286000"/>
            <a:ext cx="3611880" cy="32461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51460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E850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&lt;30s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22960" y="356616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7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First reach-out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41148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4B8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message leaves in under 30 seconds after a lead lands.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343400" y="2286000"/>
            <a:ext cx="3611880" cy="32461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9" name="Text 7"/>
          <p:cNvSpPr/>
          <p:nvPr/>
        </p:nvSpPr>
        <p:spPr>
          <a:xfrm>
            <a:off x="4617720" y="251460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E850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card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4617720" y="356616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7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channel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617720" y="41148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4B8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WhatsApp, calls, email, and SMS sit on the same timeline. Not four apps.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8138160" y="2286000"/>
            <a:ext cx="3611880" cy="3246120"/>
          </a:xfrm>
          <a:prstGeom prst="rect">
            <a:avLst/>
          </a:prstGeom>
          <a:solidFill>
            <a:srgbClr val="1C1C1C"/>
          </a:solidFill>
          <a:ln/>
        </p:spPr>
      </p:sp>
      <p:sp>
        <p:nvSpPr>
          <p:cNvPr id="13" name="Text 11"/>
          <p:cNvSpPr/>
          <p:nvPr/>
        </p:nvSpPr>
        <p:spPr>
          <a:xfrm>
            <a:off x="8412480" y="2514600"/>
            <a:ext cx="3063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E850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 seats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8412480" y="356616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7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Unlimited users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412480" y="41148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4B8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plans do not cap users. Limits are resources in use, not headcount.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6309360"/>
            <a:ext cx="11094415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64008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663440" y="640080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salesplix.com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9082735" y="640080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/  08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50" kern="0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PLANS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0467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Unlimited users. Pay for the stack, not seats.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278892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182880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58368" y="21945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$19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58368" y="26974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₹999  / mo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58368" y="320040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motion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58368" y="3639312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workspace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58368" y="4078224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Follow-ups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58368" y="4517136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Activity timeline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383280" y="1645920"/>
            <a:ext cx="278892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84448" y="182880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584448" y="21945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$39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3584448" y="26974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₹2,499  / mo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584448" y="320040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Core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584448" y="3639312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Business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584448" y="4078224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In-thread deal context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584448" y="4517136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Templates &amp; history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309360" y="1645920"/>
            <a:ext cx="278892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10528" y="182880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510528" y="21945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$59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6510528" y="26974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₹2,999  / mo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510528" y="320040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Engage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510528" y="3639312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flows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510528" y="4078224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Reminders &amp; sequences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510528" y="4517136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252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Stage-based routing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9235440" y="1645920"/>
            <a:ext cx="2788920" cy="4160520"/>
          </a:xfrm>
          <a:prstGeom prst="rect">
            <a:avLst/>
          </a:prstGeom>
          <a:solidFill>
            <a:srgbClr val="141414"/>
          </a:solidFill>
          <a:ln w="12700">
            <a:solidFill>
              <a:srgbClr val="14141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436608" y="182880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360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436608" y="21945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7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$69</a:t>
            </a:r>
            <a:endParaRPr lang="en-US" sz="2800" dirty="0"/>
          </a:p>
        </p:txBody>
      </p:sp>
      <p:sp>
        <p:nvSpPr>
          <p:cNvPr id="31" name="Text 29"/>
          <p:cNvSpPr/>
          <p:nvPr/>
        </p:nvSpPr>
        <p:spPr>
          <a:xfrm>
            <a:off x="9436608" y="26974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₹3,999  / mo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9436608" y="320040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4B8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Automate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9436608" y="3639312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4B8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Calling / SIP dialer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9436608" y="4078224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4B8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on the timeline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9436608" y="4517136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4B8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sales stack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548640" y="6309360"/>
            <a:ext cx="11094415" cy="0"/>
          </a:xfrm>
          <a:prstGeom prst="line">
            <a:avLst/>
          </a:prstGeom>
          <a:noFill/>
          <a:ln w="9525">
            <a:solidFill>
              <a:srgbClr val="E5DDD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48640" y="64008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663440" y="640080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salesplix.com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9082735" y="640080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/  08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50" kern="0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 SELLING EVERY DAY 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04672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Built for floors that live on WhatsApp and the phone.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269748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222199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49808" y="26060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Real estate &amp; property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3429000" y="1965960"/>
            <a:ext cx="269748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30168" y="222199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30168" y="26060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Education &amp; admissions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309360" y="1965960"/>
            <a:ext cx="269748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10528" y="222199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10528" y="26060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Healthcare &amp; clinics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9189720" y="1965960"/>
            <a:ext cx="269748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390888" y="222199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390888" y="26060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Home &amp; field services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548640" y="3794760"/>
            <a:ext cx="269748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9808" y="405079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49808" y="44348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Travel &amp; hospitality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3429000" y="3794760"/>
            <a:ext cx="269748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30168" y="405079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630168" y="44348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Financial services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6309360" y="3794760"/>
            <a:ext cx="269748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10528" y="405079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510528" y="44348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Automotive dealerships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9189720" y="3794760"/>
            <a:ext cx="269748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DDD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390888" y="405079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5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390888" y="44348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Agencies &amp; consultancies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548640" y="6309360"/>
            <a:ext cx="11094415" cy="0"/>
          </a:xfrm>
          <a:prstGeom prst="line">
            <a:avLst/>
          </a:prstGeom>
          <a:noFill/>
          <a:ln w="9525">
            <a:solidFill>
              <a:srgbClr val="E5DDD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64008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663440" y="640080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salesplix.com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9082735" y="640080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/  08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salesplix.com/brand/logo/salesplix-wordmark-240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1924508" cy="5669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55448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7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Set up a short call and see the workspace on your own leads.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640080" y="3200400"/>
            <a:ext cx="2834640" cy="658368"/>
          </a:xfrm>
          <a:prstGeom prst="rect">
            <a:avLst/>
          </a:prstGeom>
          <a:solidFill>
            <a:srgbClr val="C43A10"/>
          </a:solidFill>
          <a:ln/>
        </p:spPr>
      </p:sp>
      <p:sp>
        <p:nvSpPr>
          <p:cNvPr id="5" name="Text 2"/>
          <p:cNvSpPr/>
          <p:nvPr/>
        </p:nvSpPr>
        <p:spPr>
          <a:xfrm>
            <a:off x="640080" y="3200400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7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a demo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3703320" y="3200400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4B8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salesplix.com/demo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0080" y="457200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48920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7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support@astrosia.com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4389120" y="457200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389120" y="48920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7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+91 80696 45402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138160" y="457200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138160" y="48920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7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+1 415 417 1659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40080" y="6355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product of Astrosia Technologies LLP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082735" y="635508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2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/  08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Astrosia Technologies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Salesplix — Turn every lead into a chance to win</dc:title>
  <dc:subject>Salesplix product overview</dc:subject>
  <dc:creator>Astrosia Technologies LLP</dc:creator>
  <cp:lastModifiedBy>Astrosia Technologies LLP</cp:lastModifiedBy>
  <cp:revision>1</cp:revision>
  <dcterms:created xsi:type="dcterms:W3CDTF">2026-08-30T04:39:04Z</dcterms:created>
  <dcterms:modified xsi:type="dcterms:W3CDTF">2026-08-30T04:39:04Z</dcterms:modified>
</cp:coreProperties>
</file>